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8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6BD0FB-BBF8-4320-A53A-CB6130C36F3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27402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«Как </a:t>
            </a:r>
            <a:r>
              <a:rPr lang="ru-RU" b="1" dirty="0">
                <a:solidFill>
                  <a:srgbClr val="7030A0"/>
                </a:solidFill>
              </a:rPr>
              <a:t>защититься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от </a:t>
            </a:r>
            <a:r>
              <a:rPr lang="ru-RU" b="1" dirty="0" err="1">
                <a:solidFill>
                  <a:srgbClr val="7030A0"/>
                </a:solidFill>
              </a:rPr>
              <a:t>коронавируса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2019-</a:t>
            </a:r>
            <a:r>
              <a:rPr lang="en-US" b="1" dirty="0" err="1" smtClean="0">
                <a:solidFill>
                  <a:srgbClr val="7030A0"/>
                </a:solidFill>
              </a:rPr>
              <a:t>nCoV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81784"/>
            <a:ext cx="7745514" cy="761794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2020 год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4578" name="Picture 2" descr="https://ngsochi.com/images/2020/4/virus_attac-1024x67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20888"/>
            <a:ext cx="4191947" cy="274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в группе риска?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основном заболели люди старше      50-ти лет</a:t>
            </a:r>
          </a:p>
          <a:p>
            <a:endParaRPr lang="ru-RU" dirty="0" smtClean="0"/>
          </a:p>
          <a:p>
            <a:r>
              <a:rPr lang="ru-RU" dirty="0" smtClean="0"/>
              <a:t>Люди с ослабленной иммунной системой, имеющие сопутствующие болезни - в зоне риска.</a:t>
            </a:r>
          </a:p>
          <a:p>
            <a:endParaRPr lang="ru-RU" dirty="0"/>
          </a:p>
        </p:txBody>
      </p:sp>
      <p:pic>
        <p:nvPicPr>
          <p:cNvPr id="6146" name="Picture 2" descr="https://v-pravda.ru/wp-content/uploads/2020/01/koronavirus-1024x617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2688" y="3212976"/>
            <a:ext cx="478030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35280" cy="1381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 чем разница между </a:t>
            </a:r>
            <a:r>
              <a:rPr lang="ru-RU" dirty="0" err="1" smtClean="0">
                <a:solidFill>
                  <a:srgbClr val="00B050"/>
                </a:solidFill>
              </a:rPr>
              <a:t>коронавирусом</a:t>
            </a:r>
            <a:r>
              <a:rPr lang="ru-RU" dirty="0" smtClean="0">
                <a:solidFill>
                  <a:srgbClr val="00B050"/>
                </a:solidFill>
              </a:rPr>
              <a:t> и вирусом гриппа?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183880" cy="2538608"/>
          </a:xfrm>
        </p:spPr>
        <p:txBody>
          <a:bodyPr/>
          <a:lstStyle/>
          <a:p>
            <a:r>
              <a:rPr lang="ru-RU" dirty="0" smtClean="0"/>
              <a:t>Симптомы схожи, но </a:t>
            </a:r>
            <a:r>
              <a:rPr lang="ru-RU" b="1" dirty="0" smtClean="0">
                <a:solidFill>
                  <a:srgbClr val="C00000"/>
                </a:solidFill>
              </a:rPr>
              <a:t>вирусы гриппа </a:t>
            </a:r>
            <a:r>
              <a:rPr lang="ru-RU" dirty="0" smtClean="0"/>
              <a:t>размножаются очень быстро </a:t>
            </a:r>
            <a:r>
              <a:rPr lang="ru-RU" b="1" dirty="0" smtClean="0">
                <a:solidFill>
                  <a:srgbClr val="C00000"/>
                </a:solidFill>
              </a:rPr>
              <a:t>через два-три дня</a:t>
            </a:r>
            <a:r>
              <a:rPr lang="ru-RU" dirty="0" smtClean="0"/>
              <a:t> после заражения, а </a:t>
            </a:r>
            <a:r>
              <a:rPr lang="ru-RU" b="1" dirty="0" err="1" smtClean="0">
                <a:solidFill>
                  <a:srgbClr val="7030A0"/>
                </a:solidFill>
              </a:rPr>
              <a:t>коронавирусу</a:t>
            </a:r>
            <a:r>
              <a:rPr lang="ru-RU" dirty="0" smtClean="0"/>
              <a:t> требуется для этого       </a:t>
            </a:r>
            <a:r>
              <a:rPr lang="ru-RU" b="1" dirty="0" smtClean="0">
                <a:solidFill>
                  <a:srgbClr val="7030A0"/>
                </a:solidFill>
              </a:rPr>
              <a:t>до 14 дней.</a:t>
            </a:r>
          </a:p>
          <a:p>
            <a:endParaRPr lang="ru-RU" dirty="0"/>
          </a:p>
        </p:txBody>
      </p:sp>
      <p:pic>
        <p:nvPicPr>
          <p:cNvPr id="5122" name="Picture 2" descr="https://st3.depositphotos.com/5709188/33762/v/950/depositphotos_337626688-stock-illustration-warning-signal-with-coronavirus-promoting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0450" y="3861048"/>
            <a:ext cx="3383549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keydoc.ru/wp-content/uploads/2015/12/3575420116-728x5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6934200" cy="5200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661248"/>
            <a:ext cx="88204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Новый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коронавирус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страшнее прошлых эпидемий?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45.userapi.com/c851428/v851428518/1e0160/P5qBRyBJA7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4801"/>
            <a:ext cx="9429750" cy="716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Каковы симптомы заболевания, вызванного новым </a:t>
            </a:r>
            <a:r>
              <a:rPr lang="ru-RU" sz="3100" dirty="0" err="1" smtClean="0">
                <a:solidFill>
                  <a:srgbClr val="C00000"/>
                </a:solidFill>
              </a:rPr>
              <a:t>коронавирусом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187952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Чувство усталости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Затруднённое дыхание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Высокая температура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Кашель и / или боль в горле</a:t>
            </a:r>
          </a:p>
          <a:p>
            <a:endParaRPr lang="ru-RU" dirty="0"/>
          </a:p>
        </p:txBody>
      </p:sp>
      <p:pic>
        <p:nvPicPr>
          <p:cNvPr id="2050" name="Picut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0"/>
            <a:ext cx="363589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передаётся </a:t>
            </a:r>
            <a:r>
              <a:rPr lang="ru-RU" dirty="0" err="1" smtClean="0">
                <a:solidFill>
                  <a:srgbClr val="C00000"/>
                </a:solidFill>
              </a:rPr>
              <a:t>коронавирус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Коронавирус</a:t>
            </a:r>
            <a:r>
              <a:rPr lang="ru-RU" dirty="0" smtClean="0"/>
              <a:t> распространяется через капли, которые образуются, когда инфицированный человек кашляет или чихает.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Он может распространяться, когда кто-то касается любой загрязнённой поверхности, например дверной ручки.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Люди заражаются, когда они касаются загрязнёнными руками рта, носа или глаз.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akhalife.ru/wp-content/uploads/2020/02/3.-gko-02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9694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17840"/>
            <a:ext cx="81838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защитить себя от заражения </a:t>
            </a:r>
            <a:r>
              <a:rPr lang="ru-RU" dirty="0" err="1" smtClean="0">
                <a:solidFill>
                  <a:srgbClr val="C00000"/>
                </a:solidFill>
              </a:rPr>
              <a:t>коронавирусом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352"/>
            <a:ext cx="8784976" cy="48428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Поддерживайте чистоту рук и поверхностей</a:t>
            </a:r>
          </a:p>
          <a:p>
            <a:endParaRPr lang="ru-RU" dirty="0" smtClean="0"/>
          </a:p>
          <a:p>
            <a:r>
              <a:rPr lang="ru-RU" dirty="0" smtClean="0"/>
              <a:t>Старайтесь не касаться рта, носа или глаз немытыми руками.</a:t>
            </a:r>
          </a:p>
          <a:p>
            <a:endParaRPr lang="ru-RU" dirty="0" smtClean="0"/>
          </a:p>
          <a:p>
            <a:r>
              <a:rPr lang="ru-RU" dirty="0" smtClean="0"/>
              <a:t>Носите с собой одноразовые салфетки и всегда прикрывайте нос и рот, когда вы кашляете или чихаете.</a:t>
            </a:r>
          </a:p>
          <a:p>
            <a:endParaRPr lang="ru-RU" dirty="0" smtClean="0"/>
          </a:p>
          <a:p>
            <a:r>
              <a:rPr lang="ru-RU" dirty="0" smtClean="0"/>
              <a:t>Не ешьте еду из общих упаковок или посуды</a:t>
            </a:r>
          </a:p>
          <a:p>
            <a:endParaRPr lang="ru-RU" dirty="0" smtClean="0"/>
          </a:p>
          <a:p>
            <a:r>
              <a:rPr lang="ru-RU" dirty="0" smtClean="0"/>
              <a:t>Избегайте приветственных рукопожатий и поцелуев в щеку.</a:t>
            </a:r>
          </a:p>
          <a:p>
            <a:endParaRPr lang="ru-RU" dirty="0" smtClean="0"/>
          </a:p>
          <a:p>
            <a:r>
              <a:rPr lang="ru-RU" dirty="0" smtClean="0"/>
              <a:t>На работе- регулярно очищайте поверхности и устройства, к которым вы прикасаетесь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news.megatyumen.ru/uploads/megatyumen/blog/illustration/image/c0f782/gko-11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ostup1.ru/netcat_files/Image2018/2020/02/01/medmaska_pravila_nosheniya_infografika.jpg"/>
          <p:cNvPicPr>
            <a:picLocks noChangeAspect="1" noChangeArrowheads="1"/>
          </p:cNvPicPr>
          <p:nvPr/>
        </p:nvPicPr>
        <p:blipFill>
          <a:blip r:embed="rId2" cstate="print"/>
          <a:srcRect b="7456"/>
          <a:stretch>
            <a:fillRect/>
          </a:stretch>
        </p:blipFill>
        <p:spPr bwMode="auto">
          <a:xfrm>
            <a:off x="1115616" y="0"/>
            <a:ext cx="6984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можно сделать дома.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Расскажите детям о профилактике </a:t>
            </a:r>
            <a:r>
              <a:rPr lang="ru-RU" dirty="0" err="1" smtClean="0"/>
              <a:t>коронавируса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Нельзя делиться зубными щётками и другими предметами личной гигиены.</a:t>
            </a:r>
          </a:p>
          <a:p>
            <a:endParaRPr lang="ru-RU" dirty="0" smtClean="0"/>
          </a:p>
          <a:p>
            <a:r>
              <a:rPr lang="ru-RU" dirty="0" smtClean="0"/>
              <a:t>Часто проветривайте помещение.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8" name="Picture 6" descr="https://klinikanz.ru/wp-content/uploads/2019/03/2019-03-04_1758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861048"/>
            <a:ext cx="6667500" cy="1760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6400"/>
            <a:ext cx="8183880" cy="141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Можно ли вылечить новый </a:t>
            </a:r>
            <a:r>
              <a:rPr lang="ru-RU" dirty="0" err="1" smtClean="0"/>
              <a:t>коронавирус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2520280"/>
          </a:xfrm>
        </p:spPr>
        <p:txBody>
          <a:bodyPr/>
          <a:lstStyle/>
          <a:p>
            <a:r>
              <a:rPr lang="ru-RU" sz="2000" dirty="0" smtClean="0"/>
              <a:t>Не существует специфического противовирусного препарата от нового </a:t>
            </a:r>
            <a:r>
              <a:rPr lang="ru-RU" sz="2000" dirty="0" err="1" smtClean="0"/>
              <a:t>коронавируса</a:t>
            </a:r>
            <a:r>
              <a:rPr lang="ru-RU" sz="2000" dirty="0" smtClean="0"/>
              <a:t>, но есть схемы лечения и препараты, которые помогают выздороветь.</a:t>
            </a:r>
          </a:p>
          <a:p>
            <a:endParaRPr lang="ru-RU" sz="2000" dirty="0" smtClean="0"/>
          </a:p>
          <a:p>
            <a:r>
              <a:rPr lang="ru-RU" sz="2000" dirty="0" smtClean="0"/>
              <a:t>Чтобы вовремя начать лечение нужно своевременно обратиться за медицинской помощью.</a:t>
            </a:r>
          </a:p>
          <a:p>
            <a:endParaRPr lang="ru-RU" dirty="0"/>
          </a:p>
        </p:txBody>
      </p:sp>
      <p:pic>
        <p:nvPicPr>
          <p:cNvPr id="7172" name="Picture 4" descr="https://i.ytimg.com/vi/rEO1jDqMyY0/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492896"/>
            <a:ext cx="5040560" cy="2835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</TotalTime>
  <Words>265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«Как защититься  от коронавируса  2019-nCoV» </vt:lpstr>
      <vt:lpstr>Каковы симптомы заболевания, вызванного новым коронавирусом? </vt:lpstr>
      <vt:lpstr>Как передаётся коронавирус? </vt:lpstr>
      <vt:lpstr>Слайд 4</vt:lpstr>
      <vt:lpstr>Как защитить себя от заражения коронавирусом? </vt:lpstr>
      <vt:lpstr>Слайд 6</vt:lpstr>
      <vt:lpstr>Слайд 7</vt:lpstr>
      <vt:lpstr>Что можно сделать дома. </vt:lpstr>
      <vt:lpstr> Можно ли вылечить новый коронавирус? </vt:lpstr>
      <vt:lpstr>Кто в группе риска? </vt:lpstr>
      <vt:lpstr>В чем разница между коронавирусом и вирусом гриппа?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защититься  от коронавируса  2019-nCoV»</dc:title>
  <dc:creator>User</dc:creator>
  <cp:lastModifiedBy>Сервер</cp:lastModifiedBy>
  <cp:revision>11</cp:revision>
  <dcterms:created xsi:type="dcterms:W3CDTF">2020-02-03T15:51:08Z</dcterms:created>
  <dcterms:modified xsi:type="dcterms:W3CDTF">2020-10-01T07:09:42Z</dcterms:modified>
</cp:coreProperties>
</file>